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png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</p:sldMasterIdLst>
  <p:notesMasterIdLst>
    <p:notesMasterId r:id="rId32"/>
  </p:notesMasterIdLst>
  <p:sldIdLst>
    <p:sldId id="457" r:id="rId9"/>
    <p:sldId id="431" r:id="rId10"/>
    <p:sldId id="484" r:id="rId11"/>
    <p:sldId id="485" r:id="rId12"/>
    <p:sldId id="486" r:id="rId13"/>
    <p:sldId id="487" r:id="rId14"/>
    <p:sldId id="488" r:id="rId15"/>
    <p:sldId id="489" r:id="rId16"/>
    <p:sldId id="462" r:id="rId17"/>
    <p:sldId id="463" r:id="rId18"/>
    <p:sldId id="490" r:id="rId19"/>
    <p:sldId id="491" r:id="rId20"/>
    <p:sldId id="492" r:id="rId21"/>
    <p:sldId id="482" r:id="rId22"/>
    <p:sldId id="483" r:id="rId23"/>
    <p:sldId id="493" r:id="rId24"/>
    <p:sldId id="465" r:id="rId25"/>
    <p:sldId id="494" r:id="rId26"/>
    <p:sldId id="495" r:id="rId27"/>
    <p:sldId id="496" r:id="rId28"/>
    <p:sldId id="498" r:id="rId29"/>
    <p:sldId id="499" r:id="rId30"/>
    <p:sldId id="4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FF"/>
    <a:srgbClr val="FFFF00"/>
    <a:srgbClr val="00FFFF"/>
    <a:srgbClr val="99FF33"/>
    <a:srgbClr val="66FFFF"/>
    <a:srgbClr val="FF9933"/>
    <a:srgbClr val="008000"/>
    <a:srgbClr val="33993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8402B-03B7-4F56-9CDD-F8C1FFB33ED7}" type="datetimeFigureOut">
              <a:rPr lang="en-US" smtClean="0"/>
              <a:t>20-Jan-22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F4F44-FCA7-4ACD-8CEB-1DFF2D53E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2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10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8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3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14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5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79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9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8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84" y="1031275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07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30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5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3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2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1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5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7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73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81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7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69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04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88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35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79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671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1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37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38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3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531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66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17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25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21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81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2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04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48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44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08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64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23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0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48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4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5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2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14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7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035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33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0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01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374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7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65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15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00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644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97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770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293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82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45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30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497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55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05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423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3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80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7073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45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90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7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87" y="6356747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65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654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8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3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20-Jan-22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30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30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2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24967C-832A-4FF2-B180-51DDF993F0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8B29CF-855B-4AA3-BCC4-A4C147DF3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5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35FB9F-EEC3-46E1-A65A-EECEE4362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916247-E0E4-4B27-B22E-14FEEA59E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4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0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50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2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20-Jan-22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02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66"/>
            <a:ext cx="4115176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79" y="6356766"/>
            <a:ext cx="2742447" cy="364275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943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xStyles>
    <p:titleStyle>
      <a:lvl1pPr algn="l" defTabSz="866921" rtl="0" eaLnBrk="1" latinLnBrk="0" hangingPunct="1">
        <a:lnSpc>
          <a:spcPct val="90000"/>
        </a:lnSpc>
        <a:spcBef>
          <a:spcPct val="0"/>
        </a:spcBef>
        <a:buNone/>
        <a:defRPr sz="4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1" indent="-216731" algn="l" defTabSz="86692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0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8365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711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7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4032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4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953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415" indent="-216731" algn="l" defTabSz="86692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60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921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8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842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30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76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4223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684" algn="l" defTabSz="86692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12.gif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69.xml"/><Relationship Id="rId6" Type="http://schemas.openxmlformats.org/officeDocument/2006/relationships/slide" Target="slide20.xml"/><Relationship Id="rId11" Type="http://schemas.openxmlformats.org/officeDocument/2006/relationships/image" Target="../media/image21.png"/><Relationship Id="rId5" Type="http://schemas.openxmlformats.org/officeDocument/2006/relationships/image" Target="../media/image18.gif"/><Relationship Id="rId15" Type="http://schemas.openxmlformats.org/officeDocument/2006/relationships/slide" Target="slide4.xml"/><Relationship Id="rId10" Type="http://schemas.openxmlformats.org/officeDocument/2006/relationships/slide" Target="slide21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ó thể là hình ảnh về hoa">
            <a:extLst>
              <a:ext uri="{FF2B5EF4-FFF2-40B4-BE49-F238E27FC236}">
                <a16:creationId xmlns:a16="http://schemas.microsoft.com/office/drawing/2014/main" id="{787F0EAE-FC6B-47E2-ADEE-75B51F0F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370895-4702-4B07-A6FE-F8CF8D23B092}"/>
              </a:ext>
            </a:extLst>
          </p:cNvPr>
          <p:cNvSpPr/>
          <p:nvPr/>
        </p:nvSpPr>
        <p:spPr>
          <a:xfrm>
            <a:off x="381581" y="541033"/>
            <a:ext cx="11088962" cy="503584"/>
          </a:xfrm>
          <a:prstGeom prst="rect">
            <a:avLst/>
          </a:prstGeom>
        </p:spPr>
        <p:txBody>
          <a:bodyPr wrap="square" lIns="71991" tIns="35997" rIns="71991" bIns="35997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GÒ VẤP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358A8-30F6-4ACA-9B3A-DBA2810C13AE}"/>
              </a:ext>
            </a:extLst>
          </p:cNvPr>
          <p:cNvSpPr/>
          <p:nvPr/>
        </p:nvSpPr>
        <p:spPr>
          <a:xfrm>
            <a:off x="1770038" y="1681774"/>
            <a:ext cx="7868699" cy="799819"/>
          </a:xfrm>
          <a:prstGeom prst="rect">
            <a:avLst/>
          </a:prstGeom>
        </p:spPr>
        <p:txBody>
          <a:bodyPr wrap="square" lIns="71991" tIns="35997" rIns="71991" bIns="35997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7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MỘT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F8AC3D-D70C-43D8-A456-F9614EAC053B}"/>
              </a:ext>
            </a:extLst>
          </p:cNvPr>
          <p:cNvSpPr/>
          <p:nvPr/>
        </p:nvSpPr>
        <p:spPr>
          <a:xfrm>
            <a:off x="1049942" y="3029090"/>
            <a:ext cx="9308893" cy="799819"/>
          </a:xfrm>
          <a:prstGeom prst="rect">
            <a:avLst/>
          </a:prstGeom>
        </p:spPr>
        <p:txBody>
          <a:bodyPr wrap="square" lIns="71991" tIns="35997" rIns="71991" bIns="35997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725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CÁC SỐ ĐẾN SỐ 100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C6AC48-E010-4D60-8070-6923CDAEB216}"/>
              </a:ext>
            </a:extLst>
          </p:cNvPr>
          <p:cNvSpPr/>
          <p:nvPr/>
        </p:nvSpPr>
        <p:spPr>
          <a:xfrm>
            <a:off x="731118" y="4281350"/>
            <a:ext cx="9946543" cy="799819"/>
          </a:xfrm>
          <a:prstGeom prst="rect">
            <a:avLst/>
          </a:prstGeom>
        </p:spPr>
        <p:txBody>
          <a:bodyPr wrap="square" lIns="71991" tIns="35997" rIns="71991" bIns="35997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7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BẢNG CÁC SỐ TỪ 1 ĐẾN 100</a:t>
            </a:r>
          </a:p>
        </p:txBody>
      </p:sp>
    </p:spTree>
    <p:extLst>
      <p:ext uri="{BB962C8B-B14F-4D97-AF65-F5344CB8AC3E}">
        <p14:creationId xmlns:p14="http://schemas.microsoft.com/office/powerpoint/2010/main" val="141037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91252" y="395145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töø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100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819333-7A1C-4169-A131-5F16353197EB}"/>
              </a:ext>
            </a:extLst>
          </p:cNvPr>
          <p:cNvSpPr txBox="1"/>
          <p:nvPr/>
        </p:nvSpPr>
        <p:spPr>
          <a:xfrm>
            <a:off x="1061229" y="3265773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AFE828-3542-4AEE-9302-03B50F0CB10C}"/>
              </a:ext>
            </a:extLst>
          </p:cNvPr>
          <p:cNvSpPr/>
          <p:nvPr/>
        </p:nvSpPr>
        <p:spPr>
          <a:xfrm>
            <a:off x="852512" y="116556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3B8696-481B-4E74-8034-960414BA2F28}"/>
              </a:ext>
            </a:extLst>
          </p:cNvPr>
          <p:cNvSpPr/>
          <p:nvPr/>
        </p:nvSpPr>
        <p:spPr>
          <a:xfrm>
            <a:off x="1978306" y="115573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EBDA7F-E577-4A79-9C05-07786FB4117D}"/>
              </a:ext>
            </a:extLst>
          </p:cNvPr>
          <p:cNvSpPr/>
          <p:nvPr/>
        </p:nvSpPr>
        <p:spPr>
          <a:xfrm>
            <a:off x="3089352" y="117540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256066-ED6D-4561-83CE-9F8CC5DC4426}"/>
              </a:ext>
            </a:extLst>
          </p:cNvPr>
          <p:cNvSpPr/>
          <p:nvPr/>
        </p:nvSpPr>
        <p:spPr>
          <a:xfrm>
            <a:off x="4275335" y="117540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5AB349-CC83-4835-8B19-7017C0DBACED}"/>
              </a:ext>
            </a:extLst>
          </p:cNvPr>
          <p:cNvSpPr/>
          <p:nvPr/>
        </p:nvSpPr>
        <p:spPr>
          <a:xfrm>
            <a:off x="5403114" y="114858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D64B1A-46C9-4B22-9403-F75CDD4027F5}"/>
              </a:ext>
            </a:extLst>
          </p:cNvPr>
          <p:cNvSpPr/>
          <p:nvPr/>
        </p:nvSpPr>
        <p:spPr>
          <a:xfrm>
            <a:off x="6622024" y="117093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772312-7508-47A4-A921-ACA17A310023}"/>
              </a:ext>
            </a:extLst>
          </p:cNvPr>
          <p:cNvSpPr/>
          <p:nvPr/>
        </p:nvSpPr>
        <p:spPr>
          <a:xfrm>
            <a:off x="7749803" y="117093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85974F-6105-4FEE-8B8E-3943F7E20514}"/>
              </a:ext>
            </a:extLst>
          </p:cNvPr>
          <p:cNvSpPr/>
          <p:nvPr/>
        </p:nvSpPr>
        <p:spPr>
          <a:xfrm>
            <a:off x="8964092" y="117585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A142A5-5C46-4CDE-9F5F-D9F34EF508EB}"/>
              </a:ext>
            </a:extLst>
          </p:cNvPr>
          <p:cNvSpPr/>
          <p:nvPr/>
        </p:nvSpPr>
        <p:spPr>
          <a:xfrm>
            <a:off x="10148882" y="115127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D9FD9A-91A2-4A74-96E1-2D1C3EDE31C3}"/>
              </a:ext>
            </a:extLst>
          </p:cNvPr>
          <p:cNvSpPr/>
          <p:nvPr/>
        </p:nvSpPr>
        <p:spPr>
          <a:xfrm>
            <a:off x="11255007" y="1136528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EC513DB-B912-4428-B558-568B7F2E20FF}"/>
              </a:ext>
            </a:extLst>
          </p:cNvPr>
          <p:cNvSpPr/>
          <p:nvPr/>
        </p:nvSpPr>
        <p:spPr>
          <a:xfrm>
            <a:off x="872180" y="177516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4BEBB8-F9C4-4AF7-9527-C6481132A888}"/>
              </a:ext>
            </a:extLst>
          </p:cNvPr>
          <p:cNvSpPr/>
          <p:nvPr/>
        </p:nvSpPr>
        <p:spPr>
          <a:xfrm>
            <a:off x="1997974" y="176533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F78D98-FF63-4591-AACC-60629A7F3B1F}"/>
              </a:ext>
            </a:extLst>
          </p:cNvPr>
          <p:cNvSpPr/>
          <p:nvPr/>
        </p:nvSpPr>
        <p:spPr>
          <a:xfrm>
            <a:off x="3109020" y="178500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B464FD-3A57-4468-AA16-463485E56F12}"/>
              </a:ext>
            </a:extLst>
          </p:cNvPr>
          <p:cNvSpPr/>
          <p:nvPr/>
        </p:nvSpPr>
        <p:spPr>
          <a:xfrm>
            <a:off x="4295003" y="178500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F79320-CE49-4442-A4F3-B32199EEBE58}"/>
              </a:ext>
            </a:extLst>
          </p:cNvPr>
          <p:cNvSpPr/>
          <p:nvPr/>
        </p:nvSpPr>
        <p:spPr>
          <a:xfrm>
            <a:off x="5422782" y="175818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86572E-96C0-4A68-8EA5-6763A272A543}"/>
              </a:ext>
            </a:extLst>
          </p:cNvPr>
          <p:cNvSpPr/>
          <p:nvPr/>
        </p:nvSpPr>
        <p:spPr>
          <a:xfrm>
            <a:off x="6641692" y="178053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87A1CC-05AC-4B3F-8521-C1CC586774EC}"/>
              </a:ext>
            </a:extLst>
          </p:cNvPr>
          <p:cNvSpPr/>
          <p:nvPr/>
        </p:nvSpPr>
        <p:spPr>
          <a:xfrm>
            <a:off x="7769471" y="178053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FBFD40-E6FE-4575-8292-86E033921193}"/>
              </a:ext>
            </a:extLst>
          </p:cNvPr>
          <p:cNvSpPr/>
          <p:nvPr/>
        </p:nvSpPr>
        <p:spPr>
          <a:xfrm>
            <a:off x="8983760" y="178545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7351F1-17BD-4BF1-ABDA-2F330CEDB4C8}"/>
              </a:ext>
            </a:extLst>
          </p:cNvPr>
          <p:cNvSpPr/>
          <p:nvPr/>
        </p:nvSpPr>
        <p:spPr>
          <a:xfrm>
            <a:off x="10168550" y="176087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2ECFCA-015F-4A0C-BAD4-246BCA88A04F}"/>
              </a:ext>
            </a:extLst>
          </p:cNvPr>
          <p:cNvSpPr/>
          <p:nvPr/>
        </p:nvSpPr>
        <p:spPr>
          <a:xfrm>
            <a:off x="11274675" y="174612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8A4967-714F-4CD1-84D5-9FBA88180721}"/>
              </a:ext>
            </a:extLst>
          </p:cNvPr>
          <p:cNvSpPr/>
          <p:nvPr/>
        </p:nvSpPr>
        <p:spPr>
          <a:xfrm>
            <a:off x="818107" y="234051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43C629E-ADFD-435F-A823-F8A9555CEB17}"/>
              </a:ext>
            </a:extLst>
          </p:cNvPr>
          <p:cNvSpPr/>
          <p:nvPr/>
        </p:nvSpPr>
        <p:spPr>
          <a:xfrm>
            <a:off x="1943901" y="233068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FD27BC-9600-4C86-A1EB-F60917E3F254}"/>
              </a:ext>
            </a:extLst>
          </p:cNvPr>
          <p:cNvSpPr/>
          <p:nvPr/>
        </p:nvSpPr>
        <p:spPr>
          <a:xfrm>
            <a:off x="3054947" y="235035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4EA1D1B-7F3A-49E6-9B5B-97AC8093B639}"/>
              </a:ext>
            </a:extLst>
          </p:cNvPr>
          <p:cNvSpPr/>
          <p:nvPr/>
        </p:nvSpPr>
        <p:spPr>
          <a:xfrm>
            <a:off x="4240930" y="235035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78044EF-E8AE-4E24-A0C7-B9EE064DC7A9}"/>
              </a:ext>
            </a:extLst>
          </p:cNvPr>
          <p:cNvSpPr/>
          <p:nvPr/>
        </p:nvSpPr>
        <p:spPr>
          <a:xfrm>
            <a:off x="5368709" y="232353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5A093A-F42C-4CF5-86AE-EB0259C7533B}"/>
              </a:ext>
            </a:extLst>
          </p:cNvPr>
          <p:cNvSpPr/>
          <p:nvPr/>
        </p:nvSpPr>
        <p:spPr>
          <a:xfrm>
            <a:off x="6587619" y="234588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1807D1-46B8-45D3-8379-A18619A78B42}"/>
              </a:ext>
            </a:extLst>
          </p:cNvPr>
          <p:cNvSpPr/>
          <p:nvPr/>
        </p:nvSpPr>
        <p:spPr>
          <a:xfrm>
            <a:off x="7715398" y="234587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3753733-FE0B-417B-8CC5-225AF5F26A58}"/>
              </a:ext>
            </a:extLst>
          </p:cNvPr>
          <p:cNvSpPr/>
          <p:nvPr/>
        </p:nvSpPr>
        <p:spPr>
          <a:xfrm>
            <a:off x="8929687" y="2350798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DAAC820-ACCE-4194-B7BD-BD1C10AACE94}"/>
              </a:ext>
            </a:extLst>
          </p:cNvPr>
          <p:cNvSpPr/>
          <p:nvPr/>
        </p:nvSpPr>
        <p:spPr>
          <a:xfrm>
            <a:off x="10114477" y="232622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B4A6D8-50C6-4697-9CB8-04915858C6D4}"/>
              </a:ext>
            </a:extLst>
          </p:cNvPr>
          <p:cNvSpPr/>
          <p:nvPr/>
        </p:nvSpPr>
        <p:spPr>
          <a:xfrm>
            <a:off x="11220602" y="231147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3DCEF13-4C13-4F4F-8630-DF4FF3E49881}"/>
              </a:ext>
            </a:extLst>
          </p:cNvPr>
          <p:cNvSpPr/>
          <p:nvPr/>
        </p:nvSpPr>
        <p:spPr>
          <a:xfrm>
            <a:off x="837772" y="290586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A65623D-9543-4258-931C-98A75E301BE9}"/>
              </a:ext>
            </a:extLst>
          </p:cNvPr>
          <p:cNvSpPr/>
          <p:nvPr/>
        </p:nvSpPr>
        <p:spPr>
          <a:xfrm>
            <a:off x="1963566" y="289603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4595D10-EFE8-4D3D-862C-AC350386FF2C}"/>
              </a:ext>
            </a:extLst>
          </p:cNvPr>
          <p:cNvSpPr/>
          <p:nvPr/>
        </p:nvSpPr>
        <p:spPr>
          <a:xfrm>
            <a:off x="3074612" y="291570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C9FE53-CA32-4112-A491-373AE8BD7141}"/>
              </a:ext>
            </a:extLst>
          </p:cNvPr>
          <p:cNvSpPr/>
          <p:nvPr/>
        </p:nvSpPr>
        <p:spPr>
          <a:xfrm>
            <a:off x="4260595" y="291570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D6CBE62-1DFE-4EF4-9A3F-9C9116EEAE69}"/>
              </a:ext>
            </a:extLst>
          </p:cNvPr>
          <p:cNvSpPr/>
          <p:nvPr/>
        </p:nvSpPr>
        <p:spPr>
          <a:xfrm>
            <a:off x="5388374" y="288888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FEDE86-A10A-4561-936F-E7AAA6E2D855}"/>
              </a:ext>
            </a:extLst>
          </p:cNvPr>
          <p:cNvSpPr/>
          <p:nvPr/>
        </p:nvSpPr>
        <p:spPr>
          <a:xfrm>
            <a:off x="6607284" y="291123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3857160-3BEB-4380-BF3A-2E6264BCAD60}"/>
              </a:ext>
            </a:extLst>
          </p:cNvPr>
          <p:cNvSpPr/>
          <p:nvPr/>
        </p:nvSpPr>
        <p:spPr>
          <a:xfrm>
            <a:off x="7735063" y="291123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FEF69C1-48AE-4856-A203-43F70DCD2710}"/>
              </a:ext>
            </a:extLst>
          </p:cNvPr>
          <p:cNvSpPr/>
          <p:nvPr/>
        </p:nvSpPr>
        <p:spPr>
          <a:xfrm>
            <a:off x="8949352" y="291615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AC70C81-3571-46A7-8D74-6CF2DC423BE2}"/>
              </a:ext>
            </a:extLst>
          </p:cNvPr>
          <p:cNvSpPr/>
          <p:nvPr/>
        </p:nvSpPr>
        <p:spPr>
          <a:xfrm>
            <a:off x="10134142" y="289157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40E60DE-56C9-4DAA-9AD0-CAA14976BA0D}"/>
              </a:ext>
            </a:extLst>
          </p:cNvPr>
          <p:cNvSpPr/>
          <p:nvPr/>
        </p:nvSpPr>
        <p:spPr>
          <a:xfrm>
            <a:off x="11240267" y="287682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2BB2D83-F67E-4460-8CA2-82C51CE58363}"/>
              </a:ext>
            </a:extLst>
          </p:cNvPr>
          <p:cNvSpPr/>
          <p:nvPr/>
        </p:nvSpPr>
        <p:spPr>
          <a:xfrm>
            <a:off x="842690" y="348597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3971C7C-84AA-405D-A635-721A7793AB52}"/>
              </a:ext>
            </a:extLst>
          </p:cNvPr>
          <p:cNvSpPr/>
          <p:nvPr/>
        </p:nvSpPr>
        <p:spPr>
          <a:xfrm>
            <a:off x="1968484" y="347614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57D9B0E-8FCC-47D7-BDB9-C2D9E971AB0B}"/>
              </a:ext>
            </a:extLst>
          </p:cNvPr>
          <p:cNvSpPr/>
          <p:nvPr/>
        </p:nvSpPr>
        <p:spPr>
          <a:xfrm>
            <a:off x="3079530" y="349581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6D9ED38-074D-4206-B949-13FCB47CCA8F}"/>
              </a:ext>
            </a:extLst>
          </p:cNvPr>
          <p:cNvSpPr/>
          <p:nvPr/>
        </p:nvSpPr>
        <p:spPr>
          <a:xfrm>
            <a:off x="4265513" y="349581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CB71655-A715-4910-92D9-0D5D918943C1}"/>
              </a:ext>
            </a:extLst>
          </p:cNvPr>
          <p:cNvSpPr/>
          <p:nvPr/>
        </p:nvSpPr>
        <p:spPr>
          <a:xfrm>
            <a:off x="5393292" y="346899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011473D-BCA5-4DDA-AECA-8DCEA6B423B4}"/>
              </a:ext>
            </a:extLst>
          </p:cNvPr>
          <p:cNvSpPr/>
          <p:nvPr/>
        </p:nvSpPr>
        <p:spPr>
          <a:xfrm>
            <a:off x="6612202" y="349134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4B3D34E-D929-4B0B-A7E3-299825ADC579}"/>
              </a:ext>
            </a:extLst>
          </p:cNvPr>
          <p:cNvSpPr/>
          <p:nvPr/>
        </p:nvSpPr>
        <p:spPr>
          <a:xfrm>
            <a:off x="7739981" y="349134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6CFBDD7-83D0-4B10-881C-F064FBE74B8A}"/>
              </a:ext>
            </a:extLst>
          </p:cNvPr>
          <p:cNvSpPr/>
          <p:nvPr/>
        </p:nvSpPr>
        <p:spPr>
          <a:xfrm>
            <a:off x="8954270" y="349626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F54985B-71C8-4BD9-BCEB-24B769669EE4}"/>
              </a:ext>
            </a:extLst>
          </p:cNvPr>
          <p:cNvSpPr/>
          <p:nvPr/>
        </p:nvSpPr>
        <p:spPr>
          <a:xfrm>
            <a:off x="10139060" y="347168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6E56320-9D7E-4798-9AFD-6A5B1C3A93E2}"/>
              </a:ext>
            </a:extLst>
          </p:cNvPr>
          <p:cNvSpPr/>
          <p:nvPr/>
        </p:nvSpPr>
        <p:spPr>
          <a:xfrm>
            <a:off x="11245185" y="3456938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F93440-EACC-45FF-9AE2-3EA14E0B4C10}"/>
              </a:ext>
            </a:extLst>
          </p:cNvPr>
          <p:cNvSpPr/>
          <p:nvPr/>
        </p:nvSpPr>
        <p:spPr>
          <a:xfrm>
            <a:off x="773870" y="418405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382CCD2-ECB5-47B3-ADF9-C73F96A62A2F}"/>
              </a:ext>
            </a:extLst>
          </p:cNvPr>
          <p:cNvSpPr/>
          <p:nvPr/>
        </p:nvSpPr>
        <p:spPr>
          <a:xfrm>
            <a:off x="1899664" y="417422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805FD3C-BAD0-4052-A130-524F0157CA0D}"/>
              </a:ext>
            </a:extLst>
          </p:cNvPr>
          <p:cNvSpPr/>
          <p:nvPr/>
        </p:nvSpPr>
        <p:spPr>
          <a:xfrm>
            <a:off x="3010710" y="419389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808C901-5371-482C-9D8D-DFE9D1B8F3B8}"/>
              </a:ext>
            </a:extLst>
          </p:cNvPr>
          <p:cNvSpPr/>
          <p:nvPr/>
        </p:nvSpPr>
        <p:spPr>
          <a:xfrm>
            <a:off x="4196693" y="419389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A3D3BD1-97FC-4CF0-B2F3-7DE697ED0994}"/>
              </a:ext>
            </a:extLst>
          </p:cNvPr>
          <p:cNvSpPr/>
          <p:nvPr/>
        </p:nvSpPr>
        <p:spPr>
          <a:xfrm>
            <a:off x="5324472" y="416707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7163C5C-1B8B-4419-ACD9-1D3E80B63A98}"/>
              </a:ext>
            </a:extLst>
          </p:cNvPr>
          <p:cNvSpPr/>
          <p:nvPr/>
        </p:nvSpPr>
        <p:spPr>
          <a:xfrm>
            <a:off x="6543382" y="418942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4CC9AFF-4B6F-4D9E-B658-33C25C9291E6}"/>
              </a:ext>
            </a:extLst>
          </p:cNvPr>
          <p:cNvSpPr/>
          <p:nvPr/>
        </p:nvSpPr>
        <p:spPr>
          <a:xfrm>
            <a:off x="7671161" y="418942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6181D50-A6DA-4D04-85A9-C6A7C825C90A}"/>
              </a:ext>
            </a:extLst>
          </p:cNvPr>
          <p:cNvSpPr/>
          <p:nvPr/>
        </p:nvSpPr>
        <p:spPr>
          <a:xfrm>
            <a:off x="8885450" y="419433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DE5A944-3A01-4976-8750-7E5E5ACF51FC}"/>
              </a:ext>
            </a:extLst>
          </p:cNvPr>
          <p:cNvSpPr/>
          <p:nvPr/>
        </p:nvSpPr>
        <p:spPr>
          <a:xfrm>
            <a:off x="10070240" y="416976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3C88F66-CF48-4296-AD68-4599A00DA94C}"/>
              </a:ext>
            </a:extLst>
          </p:cNvPr>
          <p:cNvSpPr/>
          <p:nvPr/>
        </p:nvSpPr>
        <p:spPr>
          <a:xfrm>
            <a:off x="11176365" y="415501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25C8C3F-1046-44BE-8318-DC8A820D783E}"/>
              </a:ext>
            </a:extLst>
          </p:cNvPr>
          <p:cNvSpPr/>
          <p:nvPr/>
        </p:nvSpPr>
        <p:spPr>
          <a:xfrm>
            <a:off x="837782" y="470515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BC8BC8-C1B7-4AD0-AE5C-FEBC9A4EE8C2}"/>
              </a:ext>
            </a:extLst>
          </p:cNvPr>
          <p:cNvSpPr/>
          <p:nvPr/>
        </p:nvSpPr>
        <p:spPr>
          <a:xfrm>
            <a:off x="1963576" y="469532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F2D8381-939A-4C97-9F0B-7EED2B0D213D}"/>
              </a:ext>
            </a:extLst>
          </p:cNvPr>
          <p:cNvSpPr/>
          <p:nvPr/>
        </p:nvSpPr>
        <p:spPr>
          <a:xfrm>
            <a:off x="3074622" y="471499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9689985-31F3-4C53-A11D-F8DB132796DE}"/>
              </a:ext>
            </a:extLst>
          </p:cNvPr>
          <p:cNvSpPr/>
          <p:nvPr/>
        </p:nvSpPr>
        <p:spPr>
          <a:xfrm>
            <a:off x="4260605" y="471499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4363FB4-0F69-49F9-8B52-F3ADEEDAA87A}"/>
              </a:ext>
            </a:extLst>
          </p:cNvPr>
          <p:cNvSpPr/>
          <p:nvPr/>
        </p:nvSpPr>
        <p:spPr>
          <a:xfrm>
            <a:off x="5388384" y="468817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8A92D9D-D24D-48F0-A497-A9552267F674}"/>
              </a:ext>
            </a:extLst>
          </p:cNvPr>
          <p:cNvSpPr/>
          <p:nvPr/>
        </p:nvSpPr>
        <p:spPr>
          <a:xfrm>
            <a:off x="6607294" y="471052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A766659-49A6-4CF4-94C2-E40140E2198B}"/>
              </a:ext>
            </a:extLst>
          </p:cNvPr>
          <p:cNvSpPr/>
          <p:nvPr/>
        </p:nvSpPr>
        <p:spPr>
          <a:xfrm>
            <a:off x="7735073" y="471052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50A849C-CE49-4A15-AB78-29E0A6BAB26E}"/>
              </a:ext>
            </a:extLst>
          </p:cNvPr>
          <p:cNvSpPr/>
          <p:nvPr/>
        </p:nvSpPr>
        <p:spPr>
          <a:xfrm>
            <a:off x="8949362" y="471543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E03F54F-01E4-4C2C-B075-CAE5A53728A5}"/>
              </a:ext>
            </a:extLst>
          </p:cNvPr>
          <p:cNvSpPr/>
          <p:nvPr/>
        </p:nvSpPr>
        <p:spPr>
          <a:xfrm>
            <a:off x="10134152" y="469086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87863BC-5615-400B-89B1-B465D752DFE3}"/>
              </a:ext>
            </a:extLst>
          </p:cNvPr>
          <p:cNvSpPr/>
          <p:nvPr/>
        </p:nvSpPr>
        <p:spPr>
          <a:xfrm>
            <a:off x="11240277" y="467611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4482B38-8DF0-45B2-83E8-25A65A3ECE3A}"/>
              </a:ext>
            </a:extLst>
          </p:cNvPr>
          <p:cNvSpPr/>
          <p:nvPr/>
        </p:nvSpPr>
        <p:spPr>
          <a:xfrm>
            <a:off x="872198" y="531474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6A062D6-DA91-4DF1-8E2E-F79A69B18363}"/>
              </a:ext>
            </a:extLst>
          </p:cNvPr>
          <p:cNvSpPr/>
          <p:nvPr/>
        </p:nvSpPr>
        <p:spPr>
          <a:xfrm>
            <a:off x="1997992" y="530491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E137BC2-0E02-4A17-AD5A-B3549D557D9B}"/>
              </a:ext>
            </a:extLst>
          </p:cNvPr>
          <p:cNvSpPr/>
          <p:nvPr/>
        </p:nvSpPr>
        <p:spPr>
          <a:xfrm>
            <a:off x="3109038" y="532458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DB89BD9-F7C2-4877-B5F6-7117FCC12F88}"/>
              </a:ext>
            </a:extLst>
          </p:cNvPr>
          <p:cNvSpPr/>
          <p:nvPr/>
        </p:nvSpPr>
        <p:spPr>
          <a:xfrm>
            <a:off x="4295021" y="532458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6B54C60-A634-41F6-851D-4ECC0E04C1D5}"/>
              </a:ext>
            </a:extLst>
          </p:cNvPr>
          <p:cNvSpPr/>
          <p:nvPr/>
        </p:nvSpPr>
        <p:spPr>
          <a:xfrm>
            <a:off x="5422800" y="529776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8618C34-FBAB-4737-A731-4C01F3948CFD}"/>
              </a:ext>
            </a:extLst>
          </p:cNvPr>
          <p:cNvSpPr/>
          <p:nvPr/>
        </p:nvSpPr>
        <p:spPr>
          <a:xfrm>
            <a:off x="6641710" y="532010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01C0AB5-D6D0-4E1E-9845-DC8776163EE6}"/>
              </a:ext>
            </a:extLst>
          </p:cNvPr>
          <p:cNvSpPr/>
          <p:nvPr/>
        </p:nvSpPr>
        <p:spPr>
          <a:xfrm>
            <a:off x="7769489" y="5320108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493A5B0-A271-458D-AE24-D4B311256EB6}"/>
              </a:ext>
            </a:extLst>
          </p:cNvPr>
          <p:cNvSpPr/>
          <p:nvPr/>
        </p:nvSpPr>
        <p:spPr>
          <a:xfrm>
            <a:off x="8983778" y="532502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666878D-124B-4CAC-8944-122D2FA246FA}"/>
              </a:ext>
            </a:extLst>
          </p:cNvPr>
          <p:cNvSpPr/>
          <p:nvPr/>
        </p:nvSpPr>
        <p:spPr>
          <a:xfrm>
            <a:off x="10168568" y="530045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E3C270C-850F-4BFD-BF74-208E692F61A8}"/>
              </a:ext>
            </a:extLst>
          </p:cNvPr>
          <p:cNvSpPr/>
          <p:nvPr/>
        </p:nvSpPr>
        <p:spPr>
          <a:xfrm>
            <a:off x="11274693" y="5285703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0DEC5BB-751E-4B71-A02E-086A9CCB42CF}"/>
              </a:ext>
            </a:extLst>
          </p:cNvPr>
          <p:cNvSpPr/>
          <p:nvPr/>
        </p:nvSpPr>
        <p:spPr>
          <a:xfrm>
            <a:off x="788630" y="592433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C769288-D939-4EDC-98A5-71FA91D9C6A9}"/>
              </a:ext>
            </a:extLst>
          </p:cNvPr>
          <p:cNvSpPr/>
          <p:nvPr/>
        </p:nvSpPr>
        <p:spPr>
          <a:xfrm>
            <a:off x="1914424" y="591450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887BD80-2F01-4346-B804-0EDA69506ECD}"/>
              </a:ext>
            </a:extLst>
          </p:cNvPr>
          <p:cNvSpPr/>
          <p:nvPr/>
        </p:nvSpPr>
        <p:spPr>
          <a:xfrm>
            <a:off x="3025470" y="5934168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656BADD-BD95-48B5-AD8F-132070EEC8DC}"/>
              </a:ext>
            </a:extLst>
          </p:cNvPr>
          <p:cNvSpPr/>
          <p:nvPr/>
        </p:nvSpPr>
        <p:spPr>
          <a:xfrm>
            <a:off x="4211453" y="5934168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BA1832F-EBBC-4BFC-BF74-5D07B8C3B241}"/>
              </a:ext>
            </a:extLst>
          </p:cNvPr>
          <p:cNvSpPr/>
          <p:nvPr/>
        </p:nvSpPr>
        <p:spPr>
          <a:xfrm>
            <a:off x="5339232" y="590735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3F6E10B-FAE1-4DEA-8424-195861DDC1F3}"/>
              </a:ext>
            </a:extLst>
          </p:cNvPr>
          <p:cNvSpPr/>
          <p:nvPr/>
        </p:nvSpPr>
        <p:spPr>
          <a:xfrm>
            <a:off x="6558142" y="5929697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33C138A-7F4B-4B3A-A7EA-8C9BD1F1C5B4}"/>
              </a:ext>
            </a:extLst>
          </p:cNvPr>
          <p:cNvSpPr/>
          <p:nvPr/>
        </p:nvSpPr>
        <p:spPr>
          <a:xfrm>
            <a:off x="7685921" y="5929696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405CE91-AB02-4C62-A4D1-7B19A41B64C9}"/>
              </a:ext>
            </a:extLst>
          </p:cNvPr>
          <p:cNvSpPr/>
          <p:nvPr/>
        </p:nvSpPr>
        <p:spPr>
          <a:xfrm>
            <a:off x="8900210" y="593461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50E4ECA-F024-4FAE-BE12-3AD56E60A244}"/>
              </a:ext>
            </a:extLst>
          </p:cNvPr>
          <p:cNvSpPr/>
          <p:nvPr/>
        </p:nvSpPr>
        <p:spPr>
          <a:xfrm>
            <a:off x="10085000" y="5910039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A1BD034-ADCA-4A53-90E6-153495FDAF3D}"/>
              </a:ext>
            </a:extLst>
          </p:cNvPr>
          <p:cNvSpPr/>
          <p:nvPr/>
        </p:nvSpPr>
        <p:spPr>
          <a:xfrm>
            <a:off x="11191125" y="589529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1EC0C15-278A-45C9-9FEE-5DE22EB1699A}"/>
              </a:ext>
            </a:extLst>
          </p:cNvPr>
          <p:cNvSpPr/>
          <p:nvPr/>
        </p:nvSpPr>
        <p:spPr>
          <a:xfrm>
            <a:off x="775903" y="6446268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9D9F3BCA-5A3F-401F-A9E0-F1F12B658A88}"/>
              </a:ext>
            </a:extLst>
          </p:cNvPr>
          <p:cNvSpPr/>
          <p:nvPr/>
        </p:nvSpPr>
        <p:spPr>
          <a:xfrm>
            <a:off x="1963566" y="6517331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6FA92F5-764C-4E80-8974-18E8DDFDC0B7}"/>
              </a:ext>
            </a:extLst>
          </p:cNvPr>
          <p:cNvSpPr/>
          <p:nvPr/>
        </p:nvSpPr>
        <p:spPr>
          <a:xfrm>
            <a:off x="3089352" y="6517330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9E85E28-1765-4032-96DC-AF509CA5ACFC}"/>
              </a:ext>
            </a:extLst>
          </p:cNvPr>
          <p:cNvSpPr/>
          <p:nvPr/>
        </p:nvSpPr>
        <p:spPr>
          <a:xfrm>
            <a:off x="4259807" y="650219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BA32638-F39D-45AB-8F3B-314E82DD4EC3}"/>
              </a:ext>
            </a:extLst>
          </p:cNvPr>
          <p:cNvSpPr/>
          <p:nvPr/>
        </p:nvSpPr>
        <p:spPr>
          <a:xfrm>
            <a:off x="5419596" y="6543755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BC9F0FF9-3F6B-4773-8FB4-4B596978EAC6}"/>
              </a:ext>
            </a:extLst>
          </p:cNvPr>
          <p:cNvSpPr/>
          <p:nvPr/>
        </p:nvSpPr>
        <p:spPr>
          <a:xfrm>
            <a:off x="6607284" y="652409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72F02122-A1B9-4D0D-875E-C43FE583B788}"/>
              </a:ext>
            </a:extLst>
          </p:cNvPr>
          <p:cNvSpPr/>
          <p:nvPr/>
        </p:nvSpPr>
        <p:spPr>
          <a:xfrm>
            <a:off x="7721535" y="6539284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B7ACBD9-D83F-4557-A2F5-21F31F0B3C8C}"/>
              </a:ext>
            </a:extLst>
          </p:cNvPr>
          <p:cNvSpPr/>
          <p:nvPr/>
        </p:nvSpPr>
        <p:spPr>
          <a:xfrm>
            <a:off x="8935832" y="654727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A0F0598-F665-4DC1-9553-9A69372C37E7}"/>
              </a:ext>
            </a:extLst>
          </p:cNvPr>
          <p:cNvSpPr/>
          <p:nvPr/>
        </p:nvSpPr>
        <p:spPr>
          <a:xfrm>
            <a:off x="10090678" y="654727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B42C464-687F-4C0E-A2BF-25F3635EB6D0}"/>
              </a:ext>
            </a:extLst>
          </p:cNvPr>
          <p:cNvSpPr/>
          <p:nvPr/>
        </p:nvSpPr>
        <p:spPr>
          <a:xfrm>
            <a:off x="11240267" y="6518172"/>
            <a:ext cx="116407" cy="831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0" fill="hold">
                      <p:stCondLst>
                        <p:cond delay="indefinite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2" fill="hold">
                      <p:stCondLst>
                        <p:cond delay="indefinite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6" fill="hold">
                      <p:stCondLst>
                        <p:cond delay="indefinite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2" fill="hold">
                      <p:stCondLst>
                        <p:cond delay="indefinite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0" fill="hold">
                      <p:stCondLst>
                        <p:cond delay="indefinite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fill="hold">
                      <p:stCondLst>
                        <p:cond delay="indefinite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4" fill="hold">
                      <p:stCondLst>
                        <p:cond delay="indefinite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>
                      <p:stCondLst>
                        <p:cond delay="indefinite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6" fill="hold">
                      <p:stCondLst>
                        <p:cond delay="indefinite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>
                      <p:stCondLst>
                        <p:cond delay="indefinite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hold">
                      <p:stCondLst>
                        <p:cond delay="indefinite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0" fill="hold">
                      <p:stCondLst>
                        <p:cond delay="indefinite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6" fill="hold">
                      <p:stCondLst>
                        <p:cond delay="indefinite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4" fill="hold">
                      <p:stCondLst>
                        <p:cond delay="indefinite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2" fill="hold">
                      <p:stCondLst>
                        <p:cond delay="indefinite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0" fill="hold">
                      <p:stCondLst>
                        <p:cond delay="indefinite"/>
                      </p:stCondLst>
                      <p:childTnLst>
                        <p:par>
                          <p:cTn id="821" fill="hold">
                            <p:stCondLst>
                              <p:cond delay="0"/>
                            </p:stCondLst>
                            <p:childTnLst>
                              <p:par>
                                <p:cTn id="8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8" fill="hold">
                      <p:stCondLst>
                        <p:cond delay="indefinite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5" name="Explosion 1 4"/>
          <p:cNvSpPr/>
          <p:nvPr/>
        </p:nvSpPr>
        <p:spPr>
          <a:xfrm>
            <a:off x="3909847" y="287848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9648496" y="177489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8576440" y="961696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1623848" y="1560785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6195848" y="1513490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5092260" y="2790497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Explosion 1 10"/>
          <p:cNvSpPr/>
          <p:nvPr/>
        </p:nvSpPr>
        <p:spPr>
          <a:xfrm>
            <a:off x="3909847" y="4067504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7378260" y="4083270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10878208" y="4020209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10783612" y="5297216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9695791" y="6022430"/>
            <a:ext cx="882869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Explosion 1 15"/>
          <p:cNvSpPr/>
          <p:nvPr/>
        </p:nvSpPr>
        <p:spPr>
          <a:xfrm>
            <a:off x="6195848" y="5912071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1623848" y="5912071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472964" y="4020209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Explosion 1 18"/>
          <p:cNvSpPr/>
          <p:nvPr/>
        </p:nvSpPr>
        <p:spPr>
          <a:xfrm>
            <a:off x="1623844" y="2790497"/>
            <a:ext cx="883378" cy="72521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0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3" name="Rectangle 2"/>
          <p:cNvSpPr/>
          <p:nvPr/>
        </p:nvSpPr>
        <p:spPr>
          <a:xfrm>
            <a:off x="3736429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9077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81961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25961" y="315315"/>
            <a:ext cx="1150883" cy="63219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81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12391" r="16765" b="34348"/>
          <a:stretch/>
        </p:blipFill>
        <p:spPr>
          <a:xfrm>
            <a:off x="-1" y="0"/>
            <a:ext cx="12060621" cy="6985942"/>
          </a:xfrm>
        </p:spPr>
      </p:pic>
      <p:sp>
        <p:nvSpPr>
          <p:cNvPr id="2" name="Rectangle 1"/>
          <p:cNvSpPr/>
          <p:nvPr/>
        </p:nvSpPr>
        <p:spPr>
          <a:xfrm>
            <a:off x="299550" y="1560786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315" y="3468414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315" y="5360276"/>
            <a:ext cx="11493063" cy="662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89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54600" y="490240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8181" y="60096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tieáp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 2, 4, 6,....100.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393" y="712005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4689" y="727772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6485" y="694196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55549" y="712006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8845" y="712006"/>
            <a:ext cx="1150883" cy="60381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1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12874" r="14925" b="35402"/>
          <a:stretch/>
        </p:blipFill>
        <p:spPr>
          <a:xfrm>
            <a:off x="-125104" y="460738"/>
            <a:ext cx="12659711" cy="646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956244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haõy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coät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toâ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maøu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4693" y="79146"/>
            <a:ext cx="9981324" cy="1090448"/>
          </a:xfrm>
          <a:prstGeom prst="roundRect">
            <a:avLst/>
          </a:prstGeom>
          <a:solidFill>
            <a:srgbClr val="99FF3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4134655"/>
            <a:ext cx="12192000" cy="703006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có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là: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11, 22, 33, 44, 55, 66, 77, 88, 99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0" y="5025259"/>
            <a:ext cx="12192000" cy="70300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là: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10, 20, 30, 40, 50, 60, 70, 80, 90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5987591"/>
            <a:ext cx="12192000" cy="598835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có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là: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C738D7F6-9B7D-45EE-AB92-60DE163CF3B3}"/>
              </a:ext>
            </a:extLst>
          </p:cNvPr>
          <p:cNvSpPr/>
          <p:nvPr/>
        </p:nvSpPr>
        <p:spPr>
          <a:xfrm>
            <a:off x="0" y="1553497"/>
            <a:ext cx="12192000" cy="703006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thứ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804F6914-AEF2-4BD8-8F3B-5ADD665A560A}"/>
              </a:ext>
            </a:extLst>
          </p:cNvPr>
          <p:cNvSpPr/>
          <p:nvPr/>
        </p:nvSpPr>
        <p:spPr>
          <a:xfrm>
            <a:off x="0" y="2399157"/>
            <a:ext cx="12192000" cy="703006"/>
          </a:xfrm>
          <a:prstGeom prst="roundRect">
            <a:avLst/>
          </a:prstGeom>
          <a:solidFill>
            <a:srgbClr val="00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cùng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D46644A7-7A5B-4F28-B5FF-8E82F160D62D}"/>
              </a:ext>
            </a:extLst>
          </p:cNvPr>
          <p:cNvSpPr/>
          <p:nvPr/>
        </p:nvSpPr>
        <p:spPr>
          <a:xfrm>
            <a:off x="0" y="3244052"/>
            <a:ext cx="12192000" cy="70300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cùng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9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2578" y="1579450"/>
            <a:ext cx="5000083" cy="13234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 CỐ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0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/>
                <a:ea typeface="+mn-ea"/>
                <a:cs typeface="+mn-cs"/>
              </a:rPr>
              <a:t>NUÔI CÁ</a:t>
            </a:r>
          </a:p>
        </p:txBody>
      </p:sp>
    </p:spTree>
    <p:extLst>
      <p:ext uri="{BB962C8B-B14F-4D97-AF65-F5344CB8AC3E}">
        <p14:creationId xmlns:p14="http://schemas.microsoft.com/office/powerpoint/2010/main" val="4487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1026" name="3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Káº¿t quáº£ hÃ¬nh áº£nh cho win text 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07" y="4334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4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2912896" y="1893124"/>
            <a:ext cx="6367893" cy="144654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-15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kumimoji="0" lang="zh-CN" altLang="en-US" sz="8800" b="0" i="0" u="none" strike="noStrike" kern="1200" cap="none" spc="-15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63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113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/>
          <a:srcRect l="5224"/>
          <a:stretch/>
        </p:blipFill>
        <p:spPr bwMode="auto">
          <a:xfrm>
            <a:off x="1986454" y="1295399"/>
            <a:ext cx="8718331" cy="233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4958473" y="16001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33</a:t>
            </a:r>
          </a:p>
        </p:txBody>
      </p:sp>
      <p:sp>
        <p:nvSpPr>
          <p:cNvPr id="23" name="Oval 22"/>
          <p:cNvSpPr/>
          <p:nvPr/>
        </p:nvSpPr>
        <p:spPr>
          <a:xfrm>
            <a:off x="6729467" y="2210612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sp>
        <p:nvSpPr>
          <p:cNvPr id="24" name="Oval 23"/>
          <p:cNvSpPr/>
          <p:nvPr/>
        </p:nvSpPr>
        <p:spPr>
          <a:xfrm>
            <a:off x="7623622" y="185031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</a:p>
        </p:txBody>
      </p:sp>
      <p:sp>
        <p:nvSpPr>
          <p:cNvPr id="25" name="Oval 24"/>
          <p:cNvSpPr/>
          <p:nvPr/>
        </p:nvSpPr>
        <p:spPr>
          <a:xfrm>
            <a:off x="9470426" y="1371599"/>
            <a:ext cx="894155" cy="1220827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3027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/>
          <a:srcRect l="4348"/>
          <a:stretch/>
        </p:blipFill>
        <p:spPr bwMode="auto">
          <a:xfrm>
            <a:off x="1734207" y="1560786"/>
            <a:ext cx="9527834" cy="21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val 11"/>
          <p:cNvSpPr/>
          <p:nvPr/>
        </p:nvSpPr>
        <p:spPr>
          <a:xfrm>
            <a:off x="4071355" y="1599298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55</a:t>
            </a:r>
          </a:p>
        </p:txBody>
      </p:sp>
      <p:sp>
        <p:nvSpPr>
          <p:cNvPr id="13" name="Oval 12"/>
          <p:cNvSpPr/>
          <p:nvPr/>
        </p:nvSpPr>
        <p:spPr>
          <a:xfrm>
            <a:off x="6040072" y="2421802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59</a:t>
            </a:r>
          </a:p>
        </p:txBody>
      </p:sp>
      <p:sp>
        <p:nvSpPr>
          <p:cNvPr id="14" name="Oval 13"/>
          <p:cNvSpPr/>
          <p:nvPr/>
        </p:nvSpPr>
        <p:spPr>
          <a:xfrm>
            <a:off x="7008149" y="2469101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61</a:t>
            </a:r>
          </a:p>
        </p:txBody>
      </p:sp>
      <p:sp>
        <p:nvSpPr>
          <p:cNvPr id="15" name="Oval 14"/>
          <p:cNvSpPr/>
          <p:nvPr/>
        </p:nvSpPr>
        <p:spPr>
          <a:xfrm>
            <a:off x="9868667" y="1560784"/>
            <a:ext cx="884571" cy="1248933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27271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0" t="6609" r="23637" b="37382"/>
          <a:stretch/>
        </p:blipFill>
        <p:spPr>
          <a:xfrm>
            <a:off x="0" y="7078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5574" y="72216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3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374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/>
          <a:srcRect l="3380"/>
          <a:stretch/>
        </p:blipFill>
        <p:spPr bwMode="auto">
          <a:xfrm>
            <a:off x="1234715" y="1355833"/>
            <a:ext cx="9943294" cy="225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9"/>
          <p:cNvSpPr/>
          <p:nvPr/>
        </p:nvSpPr>
        <p:spPr>
          <a:xfrm>
            <a:off x="4656101" y="1685912"/>
            <a:ext cx="1016657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88</a:t>
            </a:r>
          </a:p>
        </p:txBody>
      </p:sp>
      <p:sp>
        <p:nvSpPr>
          <p:cNvPr id="26" name="Oval 25"/>
          <p:cNvSpPr/>
          <p:nvPr/>
        </p:nvSpPr>
        <p:spPr>
          <a:xfrm>
            <a:off x="5783117" y="2240834"/>
            <a:ext cx="930583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90</a:t>
            </a:r>
          </a:p>
        </p:txBody>
      </p:sp>
      <p:sp>
        <p:nvSpPr>
          <p:cNvPr id="27" name="Oval 26"/>
          <p:cNvSpPr/>
          <p:nvPr/>
        </p:nvSpPr>
        <p:spPr>
          <a:xfrm>
            <a:off x="7717498" y="1930707"/>
            <a:ext cx="1111191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94</a:t>
            </a:r>
          </a:p>
        </p:txBody>
      </p:sp>
      <p:sp>
        <p:nvSpPr>
          <p:cNvPr id="28" name="Oval 27"/>
          <p:cNvSpPr/>
          <p:nvPr/>
        </p:nvSpPr>
        <p:spPr>
          <a:xfrm>
            <a:off x="9833522" y="1285387"/>
            <a:ext cx="1013154" cy="1385234"/>
          </a:xfrm>
          <a:prstGeom prst="ellipse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42177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00"/>
            <a:ext cx="12192000" cy="6726200"/>
          </a:xfrm>
          <a:prstGeom prst="rect">
            <a:avLst/>
          </a:prstGeom>
        </p:spPr>
      </p:pic>
      <p:sp>
        <p:nvSpPr>
          <p:cNvPr id="19" name="标题 3"/>
          <p:cNvSpPr>
            <a:spLocks noGrp="1" noChangeArrowheads="1"/>
          </p:cNvSpPr>
          <p:nvPr/>
        </p:nvSpPr>
        <p:spPr bwMode="auto">
          <a:xfrm>
            <a:off x="3929872" y="963648"/>
            <a:ext cx="5790016" cy="195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680" tIns="43340" rIns="86680" bIns="43340" anchor="ctr"/>
          <a:lstStyle/>
          <a:p>
            <a:pPr marL="0" marR="0" lvl="0" indent="0" algn="ctr" defTabSz="12187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幼圆" panose="02010509060101010101" pitchFamily="49" charset="-122"/>
                <a:cs typeface="Times New Roman" pitchFamily="18" charset="0"/>
                <a:sym typeface="微软雅黑" panose="020B0503020204020204" pitchFamily="34" charset="-122"/>
              </a:rPr>
              <a:t>CHAØO TAÏM BIEÄT CAÙC CON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幼圆" panose="02010509060101010101" pitchFamily="49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id="{82A7697C-B82E-422B-9F18-FBB143E45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619">
            <a:off x="10239988" y="152419"/>
            <a:ext cx="2112433" cy="211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415012" y="2261286"/>
            <a:ext cx="1500461" cy="20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2073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4" dur="6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80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1" y="2823633"/>
              <a:ext cx="1752600" cy="458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 +3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65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799" y="2823633"/>
              <a:ext cx="1752600" cy="4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70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+ 1</a:t>
              </a: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HỌC TOÁN CÙNG ẾCH XANH</a:t>
            </a:r>
          </a:p>
        </p:txBody>
      </p:sp>
      <p:pic>
        <p:nvPicPr>
          <p:cNvPr id="29" name="Picture 2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42 – 2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0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16788 0.00116 0.10312 -0.00601 0.17916 0.00625 C 0.18767 0.00973 0.19635 0.01181 0.20503 0.01528 C 0.21979 0.02824 0.23784 0.03912 0.24896 0.05695 C 0.25955 0.07361 0.2684 0.09098 0.27951 0.10718 C 0.28958 0.12199 0.30017 0.14769 0.3158 0.15417 C 0.3184 0.15718 0.32083 0.15996 0.32343 0.1632 C 0.32552 0.16574 0.32534 0.17269 0.32951 0.17755 C 0.33003 0.1794 0.33107 0.18311 0.33107 0.18311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35545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3573" y="4217256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96236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555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96236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558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+ 2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115 C -0.19566 0.00047 -0.12032 -0.00601 -0.20886 0.00532 C -0.21875 0.00856 -0.22882 0.01041 -0.23907 0.01364 C -0.25625 0.0259 -0.27726 0.03607 -0.29011 0.05272 C -0.30243 0.06844 -0.31285 0.08463 -0.3257 0.10012 C -0.3375 0.11399 -0.34983 0.13827 -0.36806 0.14428 C -0.37101 0.14706 -0.37379 0.1496 -0.37691 0.15284 C -0.37917 0.15515 -0.379 0.16162 -0.38403 0.16625 C -0.38455 0.1681 -0.38559 0.17156 -0.38559 0.1718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8" y="8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10649" y="4222691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48841" y="4237922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gồm 4 chục và...... đơn 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69 C 0.05347 0.00116 0.03281 -0.00555 0.05712 0.00625 C 0.05989 0.00971 0.06284 0.01156 0.06562 0.01503 C 0.07031 0.02798 0.07604 0.03885 0.07968 0.05642 C 0.08298 0.07307 0.08576 0.09041 0.08941 0.10659 C 0.09253 0.12139 0.096 0.14706 0.10104 0.15353 C 0.10191 0.1563 0.1026 0.15931 0.10347 0.16255 C 0.10416 0.16509 0.10416 0.1718 0.10555 0.17688 C 0.10555 0.17896 0.10607 0.18243 0.10607 0.18289 " pathEditMode="relative" rAng="0" ptsTypes="ffffffff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5" y="8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245600" y="4219779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83489" y="4289764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34073" y="4289765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6267" y="4222691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35211" y="335973"/>
            <a:ext cx="9218612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65 = 60 +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454400" y="3355171"/>
            <a:ext cx="812800" cy="609600"/>
          </a:xfrm>
          <a:prstGeom prst="rect">
            <a:avLst/>
          </a:prstGeom>
        </p:spPr>
      </p:pic>
      <p:pic>
        <p:nvPicPr>
          <p:cNvPr id="3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2619085"/>
            <a:ext cx="812800" cy="609600"/>
          </a:xfrm>
          <a:prstGeom prst="rect">
            <a:avLst/>
          </a:prstGeom>
        </p:spPr>
      </p:pic>
      <p:pic>
        <p:nvPicPr>
          <p:cNvPr id="3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32000" y="4670743"/>
            <a:ext cx="812800" cy="609600"/>
          </a:xfrm>
          <a:prstGeom prst="rect">
            <a:avLst/>
          </a:prstGeom>
        </p:spPr>
      </p:pic>
      <p:pic>
        <p:nvPicPr>
          <p:cNvPr id="3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91733" y="137561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C -0.07257 0.00185 -0.04462 -0.00555 -0.07761 0.00763 C -0.08143 0.01133 -0.08542 0.01341 -0.08907 0.01734 C -0.09549 0.03191 -0.1033 0.04393 -0.10816 0.06359 C -0.11268 0.08232 -0.1165 0.10151 -0.12136 0.11977 C -0.1257 0.13619 -0.13038 0.16486 -0.13716 0.17226 C -0.13837 0.17526 -0.13924 0.1785 -0.14045 0.1822 C -0.1415 0.18497 -0.1415 0.1926 -0.14323 0.19815 C -0.14323 0.20047 -0.14393 0.2044 -0.14393 0.20509 " pathEditMode="relative" rAng="0" ptsTypes="ffffffff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9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9524"/>
          <a:stretch/>
        </p:blipFill>
        <p:spPr bwMode="auto">
          <a:xfrm>
            <a:off x="-18473" y="0"/>
            <a:ext cx="122104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62948" y="4280470"/>
            <a:ext cx="2689853" cy="1262271"/>
            <a:chOff x="-13855" y="2590800"/>
            <a:chExt cx="3416381" cy="990600"/>
          </a:xfrm>
        </p:grpSpPr>
        <p:pic>
          <p:nvPicPr>
            <p:cNvPr id="4" name="Picture 3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 + 2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83925" y="4243552"/>
            <a:ext cx="2703275" cy="1262271"/>
            <a:chOff x="-13855" y="2590800"/>
            <a:chExt cx="3416381" cy="990600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+ 1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82708" y="4280470"/>
            <a:ext cx="2761817" cy="1262271"/>
            <a:chOff x="-13855" y="2590800"/>
            <a:chExt cx="3416381" cy="990600"/>
          </a:xfrm>
        </p:grpSpPr>
        <p:pic>
          <p:nvPicPr>
            <p:cNvPr id="23" name="Picture 2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+ 1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4519" y="4280470"/>
            <a:ext cx="2697884" cy="1256445"/>
            <a:chOff x="-13855" y="2590800"/>
            <a:chExt cx="3416381" cy="99060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468" b="76847" l="31900" r="71700">
                          <a14:backgroundMark x1="36500" y1="73645" x2="37400" y2="74015"/>
                          <a14:backgroundMark x1="33700" y1="68350" x2="37100" y2="68227"/>
                          <a14:backgroundMark x1="59900" y1="75616" x2="67300" y2="724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13" t="59747" r="27113" b="22194"/>
            <a:stretch/>
          </p:blipFill>
          <p:spPr>
            <a:xfrm>
              <a:off x="-13855" y="2590800"/>
              <a:ext cx="3416381" cy="990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66800" y="2823633"/>
              <a:ext cx="1752600" cy="45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 + 1</a:t>
              </a:r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09" y="1680424"/>
            <a:ext cx="2529032" cy="17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31" y="3169921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9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i-hinh-nen-powerpoint-dep-ve-moi-truong-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193" y="19068"/>
            <a:ext cx="12265025" cy="6819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8776" y="2347580"/>
            <a:ext cx="8750104" cy="193899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 CÁC SỐ TỪ 1-100 </a:t>
            </a:r>
          </a:p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(TIẾT 1)</a:t>
            </a:r>
            <a:endParaRPr kumimoji="0" lang="vi-VN" sz="6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96655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296</Words>
  <Application>Microsoft Office PowerPoint</Application>
  <PresentationFormat>Widescreen</PresentationFormat>
  <Paragraphs>64</Paragraphs>
  <Slides>23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Bungee Inline</vt:lpstr>
      <vt:lpstr>Calibri</vt:lpstr>
      <vt:lpstr>Calibri Light</vt:lpstr>
      <vt:lpstr>ITC Avant Garde Std Bk</vt:lpstr>
      <vt:lpstr>Open Sans</vt:lpstr>
      <vt:lpstr>Times New Roman</vt:lpstr>
      <vt:lpstr>VNI-Avo</vt:lpstr>
      <vt:lpstr>8_Office Theme</vt:lpstr>
      <vt:lpstr>1_Office Theme</vt:lpstr>
      <vt:lpstr>2_Office Theme</vt:lpstr>
      <vt:lpstr>5_Office Theme</vt:lpstr>
      <vt:lpstr>3_Office Theme</vt:lpstr>
      <vt:lpstr>6_Office Theme</vt:lpstr>
      <vt:lpstr>4_Office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</dc:creator>
  <cp:lastModifiedBy>AUS</cp:lastModifiedBy>
  <cp:revision>3</cp:revision>
  <dcterms:created xsi:type="dcterms:W3CDTF">2022-01-20T05:03:04Z</dcterms:created>
  <dcterms:modified xsi:type="dcterms:W3CDTF">2022-01-20T05:44:05Z</dcterms:modified>
</cp:coreProperties>
</file>